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E44E90-6167-4092-BE37-59B3F2F5A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548" y="0"/>
            <a:ext cx="61649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6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6</cp:revision>
  <dcterms:created xsi:type="dcterms:W3CDTF">2020-04-17T09:27:58Z</dcterms:created>
  <dcterms:modified xsi:type="dcterms:W3CDTF">2020-04-19T15:46:05Z</dcterms:modified>
</cp:coreProperties>
</file>